
<file path=[Content_Types].xml><?xml version="1.0" encoding="utf-8"?>
<Types xmlns="http://schemas.openxmlformats.org/package/2006/content-types"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64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CA0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media/media2.mkv>
</file>

<file path=ppt/media/media3.mkv>
</file>

<file path=ppt/media/media4.mkv>
</file>

<file path=ppt/media/media5.mkv>
</file>

<file path=ppt/media/media6.mkv>
</file>

<file path=ppt/media/media7.mkv>
</file>

<file path=ppt/media/media8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presentazion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r>
              <a:t>Titolo presentazione</a:t>
            </a:r>
          </a:p>
        </p:txBody>
      </p:sp>
      <p:sp>
        <p:nvSpPr>
          <p:cNvPr id="12" name="Autore e dat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Autore e data</a:t>
            </a:r>
          </a:p>
        </p:txBody>
      </p:sp>
      <p:sp>
        <p:nvSpPr>
          <p:cNvPr id="13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Sottotitolo presentazione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Dichiarazione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Dettagli informazion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Dettagli informazione</a:t>
            </a:r>
          </a:p>
        </p:txBody>
      </p:sp>
      <p:sp>
        <p:nvSpPr>
          <p:cNvPr id="10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zion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Attribuzione</a:t>
            </a:r>
          </a:p>
        </p:txBody>
      </p:sp>
      <p:sp>
        <p:nvSpPr>
          <p:cNvPr id="116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“Citazione degna di nota”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Aurora boreale sopra un paesaggio innevato"/>
          <p:cNvSpPr>
            <a:spLocks noGrp="1"/>
          </p:cNvSpPr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Nuvole colorate su un cielo notturno stellato"/>
          <p:cNvSpPr>
            <a:spLocks noGrp="1"/>
          </p:cNvSpPr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Aurora boreale sopra un paesaggio montuoso innevato"/>
          <p:cNvSpPr>
            <a:spLocks noGrp="1"/>
          </p:cNvSpPr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Aurora boreale sopra un paesaggio innevato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urora boreale su un cielo notturno sopra delle montagne"/>
          <p:cNvSpPr>
            <a:spLocks noGrp="1"/>
          </p:cNvSpPr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e e data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Autore e data</a:t>
            </a:r>
          </a:p>
        </p:txBody>
      </p:sp>
      <p:sp>
        <p:nvSpPr>
          <p:cNvPr id="23" name="Titolo presentazion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/>
            </a:lvl1pPr>
          </a:lstStyle>
          <a:p>
            <a:r>
              <a:t>Titolo presentazione</a:t>
            </a:r>
          </a:p>
        </p:txBody>
      </p:sp>
      <p:sp>
        <p:nvSpPr>
          <p:cNvPr id="24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Sottotitolo presentazione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Nuvole colorate su un cielo notturno stellato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34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r>
              <a:t>Sottotitolo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olo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43" name="Sottotitolo diapositiv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44" name="Corpo livello uno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rora boreale sopra un paesaggio montuoso innevato"/>
          <p:cNvSpPr>
            <a:spLocks noGrp="1"/>
          </p:cNvSpPr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62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Sottotitolo diapositiva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6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olo sezion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r>
              <a:t>Titolo sezione</a:t>
            </a:r>
          </a:p>
        </p:txBody>
      </p:sp>
      <p:sp>
        <p:nvSpPr>
          <p:cNvPr id="7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olo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80" name="Sottotitolo diapositiv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8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olo programma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Titolo programma</a:t>
            </a:r>
          </a:p>
        </p:txBody>
      </p:sp>
      <p:sp>
        <p:nvSpPr>
          <p:cNvPr id="89" name="Sottotitolo programm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Sottotitolo programma</a:t>
            </a:r>
          </a:p>
        </p:txBody>
      </p:sp>
      <p:sp>
        <p:nvSpPr>
          <p:cNvPr id="90" name="Corpo livello uno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Argomenti del programma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Titolo</a:t>
            </a:r>
          </a:p>
        </p:txBody>
      </p:sp>
      <p:sp>
        <p:nvSpPr>
          <p:cNvPr id="3" name="Corpo livello uno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5.mkv"/><Relationship Id="rId1" Type="http://schemas.microsoft.com/office/2007/relationships/media" Target="../media/media5.mk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6.mkv"/><Relationship Id="rId1" Type="http://schemas.microsoft.com/office/2007/relationships/media" Target="../media/media6.mkv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7.mkv"/><Relationship Id="rId1" Type="http://schemas.microsoft.com/office/2007/relationships/media" Target="../media/media7.mkv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8.mkv"/><Relationship Id="rId1" Type="http://schemas.microsoft.com/office/2007/relationships/media" Target="../media/media8.mk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ostPone"/>
          <p:cNvSpPr txBox="1">
            <a:spLocks noGrp="1"/>
          </p:cNvSpPr>
          <p:nvPr>
            <p:ph type="ctrTitle"/>
          </p:nvPr>
        </p:nvSpPr>
        <p:spPr>
          <a:xfrm>
            <a:off x="1269999" y="3189745"/>
            <a:ext cx="21844000" cy="3879454"/>
          </a:xfrm>
          <a:prstGeom prst="rect">
            <a:avLst/>
          </a:prstGeom>
        </p:spPr>
        <p:txBody>
          <a:bodyPr/>
          <a:lstStyle/>
          <a:p>
            <a:r>
              <a:rPr lang="it-IT" dirty="0" err="1">
                <a:solidFill>
                  <a:srgbClr val="FFFFFF"/>
                </a:solidFill>
              </a:rPr>
              <a:t>SmartLaundry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53" name="Beniamino Nardone 0124002440 - Enrico Madonna 0124002279"/>
          <p:cNvSpPr txBox="1"/>
          <p:nvPr/>
        </p:nvSpPr>
        <p:spPr>
          <a:xfrm>
            <a:off x="1269998" y="12301259"/>
            <a:ext cx="21844001" cy="832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 algn="l"/>
            <a:r>
              <a:rPr lang="it-IT" dirty="0"/>
              <a:t>Candidati: Buonomo, Raimo, Candice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693ACA6-FFB8-2731-D935-FCB6F22CC354}"/>
              </a:ext>
            </a:extLst>
          </p:cNvPr>
          <p:cNvSpPr txBox="1"/>
          <p:nvPr/>
        </p:nvSpPr>
        <p:spPr>
          <a:xfrm>
            <a:off x="6254195" y="6858000"/>
            <a:ext cx="11875606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it-IT" sz="4800" dirty="0">
                <a:solidFill>
                  <a:schemeClr val="tx2"/>
                </a:solidFill>
              </a:rPr>
              <a:t>Video dimostrativi del sistema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4C8533F-0506-E19C-66B0-12600AE3B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" y="489407"/>
            <a:ext cx="6591300" cy="5400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razie per l’attenzione"/>
          <p:cNvSpPr txBox="1">
            <a:spLocks noGrp="1"/>
          </p:cNvSpPr>
          <p:nvPr>
            <p:ph type="body" sz="half" idx="1"/>
          </p:nvPr>
        </p:nvSpPr>
        <p:spPr>
          <a:xfrm>
            <a:off x="1270000" y="3088986"/>
            <a:ext cx="21844000" cy="4394201"/>
          </a:xfrm>
          <a:prstGeom prst="rect">
            <a:avLst/>
          </a:prstGeom>
        </p:spPr>
        <p:txBody>
          <a:bodyPr/>
          <a:lstStyle/>
          <a:p>
            <a:r>
              <a:rPr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Grazie</a:t>
            </a:r>
            <a:r>
              <a:rPr dirty="0">
                <a:solidFill>
                  <a:schemeClr val="tx1">
                    <a:lumMod val="20000"/>
                    <a:lumOff val="80000"/>
                  </a:schemeClr>
                </a:solidFill>
              </a:rPr>
              <a:t> </a:t>
            </a:r>
            <a:r>
              <a:rPr lang="it-IT" dirty="0">
                <a:solidFill>
                  <a:schemeClr val="tx1">
                    <a:lumMod val="20000"/>
                    <a:lumOff val="80000"/>
                  </a:schemeClr>
                </a:solidFill>
              </a:rPr>
              <a:t>mille </a:t>
            </a:r>
            <a:r>
              <a:rPr dirty="0">
                <a:solidFill>
                  <a:schemeClr val="tx1">
                    <a:lumMod val="20000"/>
                    <a:lumOff val="80000"/>
                  </a:schemeClr>
                </a:solidFill>
              </a:rPr>
              <a:t>per </a:t>
            </a:r>
            <a:r>
              <a:rPr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l’attenzione</a:t>
            </a:r>
            <a:r>
              <a:rPr lang="it-IT" dirty="0">
                <a:solidFill>
                  <a:schemeClr val="tx1">
                    <a:lumMod val="20000"/>
                    <a:lumOff val="80000"/>
                  </a:schemeClr>
                </a:solidFill>
              </a:rPr>
              <a:t>!!</a:t>
            </a:r>
            <a:endParaRPr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gistrazione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1CA0BE"/>
          </a:solidFill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Configurazioni iniziali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Rec_fase_installazione">
            <a:hlinkClick r:id="" action="ppaction://media"/>
            <a:extLst>
              <a:ext uri="{FF2B5EF4-FFF2-40B4-BE49-F238E27FC236}">
                <a16:creationId xmlns:a16="http://schemas.microsoft.com/office/drawing/2014/main" id="{ED53867B-37DB-CBB0-01EF-853628BCB5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78200" y="2972158"/>
            <a:ext cx="17627600" cy="9931042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gistrazione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1CA0BE"/>
          </a:solidFill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Dashboard e Modalità Automatica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Modalità Automatica">
            <a:hlinkClick r:id="" action="ppaction://media"/>
            <a:extLst>
              <a:ext uri="{FF2B5EF4-FFF2-40B4-BE49-F238E27FC236}">
                <a16:creationId xmlns:a16="http://schemas.microsoft.com/office/drawing/2014/main" id="{5D9E351B-2562-FC0C-0AD5-527578A9F1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7500" y="3155324"/>
            <a:ext cx="17730787" cy="998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7170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gistrazione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1CA0BE"/>
          </a:solidFill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Lavaggio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Lavaggio">
            <a:hlinkClick r:id="" action="ppaction://media"/>
            <a:extLst>
              <a:ext uri="{FF2B5EF4-FFF2-40B4-BE49-F238E27FC236}">
                <a16:creationId xmlns:a16="http://schemas.microsoft.com/office/drawing/2014/main" id="{17387DCB-7B6E-091D-CBD2-EC0E4BC5E7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1751" y="2815242"/>
            <a:ext cx="18407062" cy="1037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9753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gistrazione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1CA0BE"/>
          </a:solidFill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Asciugatura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Asciugatura">
            <a:hlinkClick r:id="" action="ppaction://media"/>
            <a:extLst>
              <a:ext uri="{FF2B5EF4-FFF2-40B4-BE49-F238E27FC236}">
                <a16:creationId xmlns:a16="http://schemas.microsoft.com/office/drawing/2014/main" id="{4999D04A-A368-593B-61B2-3C5734915F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7424" y="2885807"/>
            <a:ext cx="19002375" cy="1001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5452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gistrazione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1CA0BE"/>
          </a:solidFill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Deumidificatore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Umidificatore">
            <a:hlinkClick r:id="" action="ppaction://media"/>
            <a:extLst>
              <a:ext uri="{FF2B5EF4-FFF2-40B4-BE49-F238E27FC236}">
                <a16:creationId xmlns:a16="http://schemas.microsoft.com/office/drawing/2014/main" id="{2BB286FC-7196-2D09-0791-BF5795B5C7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3452" y="2571750"/>
            <a:ext cx="19617095" cy="1085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5890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gistrazione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1CA0BE"/>
          </a:solidFill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Riscaldamento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Riscaldamento">
            <a:hlinkClick r:id="" action="ppaction://media"/>
            <a:extLst>
              <a:ext uri="{FF2B5EF4-FFF2-40B4-BE49-F238E27FC236}">
                <a16:creationId xmlns:a16="http://schemas.microsoft.com/office/drawing/2014/main" id="{8A1CEC17-8D82-E6EC-9086-0AA7BDF1AF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14575" y="2686050"/>
            <a:ext cx="19688175" cy="1021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7084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gistrazione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1CA0BE"/>
          </a:solidFill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Parametri Sensori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arametri Sensori">
            <a:hlinkClick r:id="" action="ppaction://media"/>
            <a:extLst>
              <a:ext uri="{FF2B5EF4-FFF2-40B4-BE49-F238E27FC236}">
                <a16:creationId xmlns:a16="http://schemas.microsoft.com/office/drawing/2014/main" id="{A1F8DFB5-9612-7E96-E573-BE41A4565B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199" y="2857500"/>
            <a:ext cx="17831117" cy="1004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0488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gistrazione al s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1CA0BE"/>
          </a:solidFill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</a:rPr>
              <a:t>Impostazioni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Impostazioni">
            <a:hlinkClick r:id="" action="ppaction://media"/>
            <a:extLst>
              <a:ext uri="{FF2B5EF4-FFF2-40B4-BE49-F238E27FC236}">
                <a16:creationId xmlns:a16="http://schemas.microsoft.com/office/drawing/2014/main" id="{442C1E6D-4779-B8FB-8014-5D567BAF3E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6087" y="3067004"/>
            <a:ext cx="18411825" cy="1037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0338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30</Words>
  <Application>Microsoft Office PowerPoint</Application>
  <PresentationFormat>Personalizzato</PresentationFormat>
  <Paragraphs>12</Paragraphs>
  <Slides>10</Slides>
  <Notes>0</Notes>
  <HiddenSlides>0</HiddenSlides>
  <MMClips>8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Graphik</vt:lpstr>
      <vt:lpstr>Graphik Medium</vt:lpstr>
      <vt:lpstr>Graphik Semibold</vt:lpstr>
      <vt:lpstr>Helvetica Neue</vt:lpstr>
      <vt:lpstr>22_ColorGradient</vt:lpstr>
      <vt:lpstr>SmartLaundry</vt:lpstr>
      <vt:lpstr>Configurazioni iniziali</vt:lpstr>
      <vt:lpstr>Dashboard e Modalità Automatica</vt:lpstr>
      <vt:lpstr>Lavaggio</vt:lpstr>
      <vt:lpstr>Asciugatura</vt:lpstr>
      <vt:lpstr>Deumidificatore</vt:lpstr>
      <vt:lpstr>Riscaldamento</vt:lpstr>
      <vt:lpstr>Parametri Sensori</vt:lpstr>
      <vt:lpstr>Impostazioni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PostPone</dc:title>
  <dc:creator>Enrico Madonna</dc:creator>
  <cp:lastModifiedBy>Alessio Buonomo</cp:lastModifiedBy>
  <cp:revision>4</cp:revision>
  <dcterms:modified xsi:type="dcterms:W3CDTF">2023-06-09T19:20:38Z</dcterms:modified>
</cp:coreProperties>
</file>